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13"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4" r:id="rId43"/>
    <p:sldId id="311" r:id="rId44"/>
    <p:sldId id="312" r:id="rId45"/>
    <p:sldId id="315" r:id="rId46"/>
    <p:sldId id="31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61" d="100"/>
          <a:sy n="61" d="100"/>
        </p:scale>
        <p:origin x="7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17/07/2018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7/17/2018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7/17/2018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web api</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.Net</a:t>
            </a:r>
            <a:r>
              <a:rPr lang="es-ES" sz="2800" dirty="0">
                <a:solidFill>
                  <a:srgbClr val="7030A0"/>
                </a:solidFill>
              </a:rPr>
              <a:t> Core</a:t>
            </a: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2170714" y="2131356"/>
            <a:ext cx="8791575" cy="2387600"/>
          </a:xfrm>
        </p:spPr>
        <p:txBody>
          <a:bodyPr/>
          <a:lstStyle/>
          <a:p>
            <a:r>
              <a:rPr lang="es-ES" dirty="0"/>
              <a:t>CONEXIÓN CON LA BASE DE DATOS Y GENERACIÓN DEL CONTEXTO.</a:t>
            </a:r>
            <a:endParaRPr lang="en-IE" dirty="0"/>
          </a:p>
        </p:txBody>
      </p:sp>
    </p:spTree>
    <p:extLst>
      <p:ext uri="{BB962C8B-B14F-4D97-AF65-F5344CB8AC3E}">
        <p14:creationId xmlns:p14="http://schemas.microsoft.com/office/powerpoint/2010/main" val="35645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752050-4F69-4E1E-92D6-3E0107ED2C9E}"/>
              </a:ext>
            </a:extLst>
          </p:cNvPr>
          <p:cNvPicPr>
            <a:picLocks noChangeAspect="1"/>
          </p:cNvPicPr>
          <p:nvPr/>
        </p:nvPicPr>
        <p:blipFill rotWithShape="1">
          <a:blip r:embed="rId2"/>
          <a:srcRect l="3030" t="15084" r="30985" b="18384"/>
          <a:stretch/>
        </p:blipFill>
        <p:spPr>
          <a:xfrm>
            <a:off x="1810328" y="1394691"/>
            <a:ext cx="8044872" cy="4562764"/>
          </a:xfrm>
          <a:prstGeom prst="rect">
            <a:avLst/>
          </a:prstGeom>
        </p:spPr>
      </p:pic>
      <p:sp>
        <p:nvSpPr>
          <p:cNvPr id="3" name="CuadroTexto 2">
            <a:extLst>
              <a:ext uri="{FF2B5EF4-FFF2-40B4-BE49-F238E27FC236}">
                <a16:creationId xmlns:a16="http://schemas.microsoft.com/office/drawing/2014/main" id="{E1E0F4B0-A622-4615-8005-DE7FEB4E18D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En este punto necesito instalar dos paquetes más a través del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46FEE4-F07C-4CEE-BB28-15D66B3DEB64}"/>
              </a:ext>
            </a:extLst>
          </p:cNvPr>
          <p:cNvPicPr>
            <a:picLocks noChangeAspect="1"/>
          </p:cNvPicPr>
          <p:nvPr/>
        </p:nvPicPr>
        <p:blipFill rotWithShape="1">
          <a:blip r:embed="rId2"/>
          <a:srcRect l="2046" t="15487" r="31136" b="17576"/>
          <a:stretch/>
        </p:blipFill>
        <p:spPr>
          <a:xfrm>
            <a:off x="1099127" y="757383"/>
            <a:ext cx="9827491" cy="5537713"/>
          </a:xfrm>
          <a:prstGeom prst="rect">
            <a:avLst/>
          </a:prstGeom>
        </p:spPr>
      </p:pic>
    </p:spTree>
    <p:extLst>
      <p:ext uri="{BB962C8B-B14F-4D97-AF65-F5344CB8AC3E}">
        <p14:creationId xmlns:p14="http://schemas.microsoft.com/office/powerpoint/2010/main" val="13134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F863B2-D3A0-4317-93D9-555AE0C9076B}"/>
              </a:ext>
            </a:extLst>
          </p:cNvPr>
          <p:cNvPicPr>
            <a:picLocks noChangeAspect="1"/>
          </p:cNvPicPr>
          <p:nvPr/>
        </p:nvPicPr>
        <p:blipFill rotWithShape="1">
          <a:blip r:embed="rId2"/>
          <a:srcRect l="11742" t="12256" r="31515" b="40067"/>
          <a:stretch/>
        </p:blipFill>
        <p:spPr>
          <a:xfrm>
            <a:off x="2789381" y="1939636"/>
            <a:ext cx="6918037" cy="3269674"/>
          </a:xfrm>
          <a:prstGeom prst="rect">
            <a:avLst/>
          </a:prstGeom>
        </p:spPr>
      </p:pic>
      <p:sp>
        <p:nvSpPr>
          <p:cNvPr id="3" name="CuadroTexto 2">
            <a:extLst>
              <a:ext uri="{FF2B5EF4-FFF2-40B4-BE49-F238E27FC236}">
                <a16:creationId xmlns:a16="http://schemas.microsoft.com/office/drawing/2014/main" id="{3E43D4F8-05FC-42C2-80DC-A6AAB6419D97}"/>
              </a:ext>
            </a:extLst>
          </p:cNvPr>
          <p:cNvSpPr txBox="1"/>
          <p:nvPr/>
        </p:nvSpPr>
        <p:spPr>
          <a:xfrm>
            <a:off x="1746503" y="414450"/>
            <a:ext cx="7598665" cy="646331"/>
          </a:xfrm>
          <a:prstGeom prst="rect">
            <a:avLst/>
          </a:prstGeom>
          <a:solidFill>
            <a:srgbClr val="FFD5FA"/>
          </a:solidFill>
        </p:spPr>
        <p:txBody>
          <a:bodyPr wrap="square" rtlCol="0">
            <a:spAutoFit/>
          </a:bodyPr>
          <a:lstStyle/>
          <a:p>
            <a:r>
              <a:rPr lang="es-ES" dirty="0">
                <a:solidFill>
                  <a:srgbClr val="7030A0"/>
                </a:solidFill>
              </a:rPr>
              <a:t>Modifico la conexión a </a:t>
            </a:r>
            <a:r>
              <a:rPr lang="es-ES" dirty="0" err="1">
                <a:solidFill>
                  <a:srgbClr val="7030A0"/>
                </a:solidFill>
              </a:rPr>
              <a:t>bbdd</a:t>
            </a:r>
            <a:r>
              <a:rPr lang="es-ES" dirty="0">
                <a:solidFill>
                  <a:srgbClr val="7030A0"/>
                </a:solidFill>
              </a:rPr>
              <a:t> para no usar la cadena escrita directamente en el </a:t>
            </a:r>
            <a:r>
              <a:rPr lang="es-ES" dirty="0" err="1">
                <a:solidFill>
                  <a:srgbClr val="7030A0"/>
                </a:solidFill>
              </a:rPr>
              <a:t>OnConfiguring</a:t>
            </a:r>
            <a:r>
              <a:rPr lang="es-ES" dirty="0">
                <a:solidFill>
                  <a:srgbClr val="7030A0"/>
                </a:solidFill>
              </a:rPr>
              <a:t>.</a:t>
            </a:r>
          </a:p>
        </p:txBody>
      </p:sp>
    </p:spTree>
    <p:extLst>
      <p:ext uri="{BB962C8B-B14F-4D97-AF65-F5344CB8AC3E}">
        <p14:creationId xmlns:p14="http://schemas.microsoft.com/office/powerpoint/2010/main" val="184750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3747266" y="1437673"/>
            <a:ext cx="8791575" cy="2387600"/>
          </a:xfrm>
        </p:spPr>
        <p:txBody>
          <a:bodyPr/>
          <a:lstStyle/>
          <a:p>
            <a:r>
              <a:rPr lang="es-ES" dirty="0"/>
              <a:t>BUSINESS LOGIC.</a:t>
            </a:r>
            <a:endParaRPr lang="en-IE" dirty="0"/>
          </a:p>
        </p:txBody>
      </p:sp>
    </p:spTree>
    <p:extLst>
      <p:ext uri="{BB962C8B-B14F-4D97-AF65-F5344CB8AC3E}">
        <p14:creationId xmlns:p14="http://schemas.microsoft.com/office/powerpoint/2010/main" val="10953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0FB6E3B-B94C-4E05-9B2E-43712192DC53}"/>
              </a:ext>
            </a:extLst>
          </p:cNvPr>
          <p:cNvPicPr>
            <a:picLocks noChangeAspect="1"/>
          </p:cNvPicPr>
          <p:nvPr/>
        </p:nvPicPr>
        <p:blipFill rotWithShape="1">
          <a:blip r:embed="rId2"/>
          <a:srcRect l="69090" t="12525" r="909" b="21078"/>
          <a:stretch/>
        </p:blipFill>
        <p:spPr>
          <a:xfrm>
            <a:off x="1653310" y="1025236"/>
            <a:ext cx="4091708" cy="5093970"/>
          </a:xfrm>
          <a:prstGeom prst="rect">
            <a:avLst/>
          </a:prstGeom>
        </p:spPr>
      </p:pic>
      <p:sp>
        <p:nvSpPr>
          <p:cNvPr id="3" name="CuadroTexto 2">
            <a:extLst>
              <a:ext uri="{FF2B5EF4-FFF2-40B4-BE49-F238E27FC236}">
                <a16:creationId xmlns:a16="http://schemas.microsoft.com/office/drawing/2014/main" id="{1929491C-5332-4D99-A38D-90842DAD978D}"/>
              </a:ext>
            </a:extLst>
          </p:cNvPr>
          <p:cNvSpPr txBox="1"/>
          <p:nvPr/>
        </p:nvSpPr>
        <p:spPr>
          <a:xfrm>
            <a:off x="6281558" y="2252487"/>
            <a:ext cx="4404915" cy="923330"/>
          </a:xfrm>
          <a:prstGeom prst="rect">
            <a:avLst/>
          </a:prstGeom>
          <a:solidFill>
            <a:srgbClr val="FFD5FA"/>
          </a:solidFill>
        </p:spPr>
        <p:txBody>
          <a:bodyPr wrap="square" rtlCol="0">
            <a:spAutoFit/>
          </a:bodyPr>
          <a:lstStyle/>
          <a:p>
            <a:r>
              <a:rPr lang="es-ES" dirty="0">
                <a:solidFill>
                  <a:srgbClr val="7030A0"/>
                </a:solidFill>
              </a:rPr>
              <a:t>Creo la capa de </a:t>
            </a:r>
            <a:r>
              <a:rPr lang="es-ES" dirty="0" err="1">
                <a:solidFill>
                  <a:srgbClr val="7030A0"/>
                </a:solidFill>
              </a:rPr>
              <a:t>BusinessLogic</a:t>
            </a:r>
            <a:r>
              <a:rPr lang="es-ES" dirty="0">
                <a:solidFill>
                  <a:srgbClr val="7030A0"/>
                </a:solidFill>
              </a:rPr>
              <a:t> y le añado los </a:t>
            </a:r>
            <a:r>
              <a:rPr lang="es-ES" dirty="0" err="1">
                <a:solidFill>
                  <a:srgbClr val="7030A0"/>
                </a:solidFill>
              </a:rPr>
              <a:t>Repositories</a:t>
            </a:r>
            <a:r>
              <a:rPr lang="es-ES" dirty="0">
                <a:solidFill>
                  <a:srgbClr val="7030A0"/>
                </a:solidFill>
              </a:rPr>
              <a:t> (una interfaz y una implementación por cada entidad).</a:t>
            </a:r>
          </a:p>
        </p:txBody>
      </p:sp>
    </p:spTree>
    <p:extLst>
      <p:ext uri="{BB962C8B-B14F-4D97-AF65-F5344CB8AC3E}">
        <p14:creationId xmlns:p14="http://schemas.microsoft.com/office/powerpoint/2010/main" val="312796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E5279A5-0C5D-4724-AB5D-B005DD49FFFC}"/>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IRepository</a:t>
            </a:r>
            <a:endParaRPr lang="es-ES" dirty="0">
              <a:solidFill>
                <a:srgbClr val="7030A0"/>
              </a:solidFill>
            </a:endParaRPr>
          </a:p>
        </p:txBody>
      </p:sp>
      <p:pic>
        <p:nvPicPr>
          <p:cNvPr id="3" name="Imagen 2">
            <a:extLst>
              <a:ext uri="{FF2B5EF4-FFF2-40B4-BE49-F238E27FC236}">
                <a16:creationId xmlns:a16="http://schemas.microsoft.com/office/drawing/2014/main" id="{BFEFB3EB-27B4-4D01-854E-CAA1F794512F}"/>
              </a:ext>
            </a:extLst>
          </p:cNvPr>
          <p:cNvPicPr>
            <a:picLocks noChangeAspect="1"/>
          </p:cNvPicPr>
          <p:nvPr/>
        </p:nvPicPr>
        <p:blipFill rotWithShape="1">
          <a:blip r:embed="rId2"/>
          <a:srcRect l="4741" t="18698" r="32845" b="36858"/>
          <a:stretch/>
        </p:blipFill>
        <p:spPr>
          <a:xfrm>
            <a:off x="1282263" y="1450426"/>
            <a:ext cx="9472504" cy="3794235"/>
          </a:xfrm>
          <a:prstGeom prst="rect">
            <a:avLst/>
          </a:prstGeom>
        </p:spPr>
      </p:pic>
    </p:spTree>
    <p:extLst>
      <p:ext uri="{BB962C8B-B14F-4D97-AF65-F5344CB8AC3E}">
        <p14:creationId xmlns:p14="http://schemas.microsoft.com/office/powerpoint/2010/main" val="31631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F28832-9F8F-4B06-9B85-C0DD094268EE}"/>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Repository</a:t>
            </a:r>
            <a:endParaRPr lang="es-ES" dirty="0">
              <a:solidFill>
                <a:srgbClr val="7030A0"/>
              </a:solidFill>
            </a:endParaRPr>
          </a:p>
        </p:txBody>
      </p:sp>
      <p:pic>
        <p:nvPicPr>
          <p:cNvPr id="3" name="Imagen 2">
            <a:extLst>
              <a:ext uri="{FF2B5EF4-FFF2-40B4-BE49-F238E27FC236}">
                <a16:creationId xmlns:a16="http://schemas.microsoft.com/office/drawing/2014/main" id="{FED2B96F-1372-423E-99CA-F9B8DDAC6F61}"/>
              </a:ext>
            </a:extLst>
          </p:cNvPr>
          <p:cNvPicPr>
            <a:picLocks noChangeAspect="1"/>
          </p:cNvPicPr>
          <p:nvPr/>
        </p:nvPicPr>
        <p:blipFill rotWithShape="1">
          <a:blip r:embed="rId2"/>
          <a:srcRect l="9482" t="18698" r="46122" b="28276"/>
          <a:stretch/>
        </p:blipFill>
        <p:spPr>
          <a:xfrm>
            <a:off x="914400" y="1429407"/>
            <a:ext cx="5412828" cy="3636579"/>
          </a:xfrm>
          <a:prstGeom prst="rect">
            <a:avLst/>
          </a:prstGeom>
        </p:spPr>
      </p:pic>
      <p:pic>
        <p:nvPicPr>
          <p:cNvPr id="4" name="Imagen 3">
            <a:extLst>
              <a:ext uri="{FF2B5EF4-FFF2-40B4-BE49-F238E27FC236}">
                <a16:creationId xmlns:a16="http://schemas.microsoft.com/office/drawing/2014/main" id="{6E509247-65E7-4D6C-827D-ECE674405A88}"/>
              </a:ext>
            </a:extLst>
          </p:cNvPr>
          <p:cNvPicPr>
            <a:picLocks noChangeAspect="1"/>
          </p:cNvPicPr>
          <p:nvPr/>
        </p:nvPicPr>
        <p:blipFill rotWithShape="1">
          <a:blip r:embed="rId3"/>
          <a:srcRect l="12242" t="19004" r="49052" b="20843"/>
          <a:stretch/>
        </p:blipFill>
        <p:spPr>
          <a:xfrm>
            <a:off x="6789683" y="1429407"/>
            <a:ext cx="4719145" cy="4125311"/>
          </a:xfrm>
          <a:prstGeom prst="rect">
            <a:avLst/>
          </a:prstGeom>
        </p:spPr>
      </p:pic>
    </p:spTree>
    <p:extLst>
      <p:ext uri="{BB962C8B-B14F-4D97-AF65-F5344CB8AC3E}">
        <p14:creationId xmlns:p14="http://schemas.microsoft.com/office/powerpoint/2010/main" val="24908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82459A-F2A2-4793-AF70-7725E9E442EE}"/>
              </a:ext>
            </a:extLst>
          </p:cNvPr>
          <p:cNvPicPr>
            <a:picLocks noChangeAspect="1"/>
          </p:cNvPicPr>
          <p:nvPr/>
        </p:nvPicPr>
        <p:blipFill rotWithShape="1">
          <a:blip r:embed="rId2"/>
          <a:srcRect l="8362" t="22529" r="54138" b="22299"/>
          <a:stretch/>
        </p:blipFill>
        <p:spPr>
          <a:xfrm>
            <a:off x="2238702" y="1197907"/>
            <a:ext cx="5391807" cy="4462186"/>
          </a:xfrm>
          <a:prstGeom prst="rect">
            <a:avLst/>
          </a:prstGeom>
        </p:spPr>
      </p:pic>
    </p:spTree>
    <p:extLst>
      <p:ext uri="{BB962C8B-B14F-4D97-AF65-F5344CB8AC3E}">
        <p14:creationId xmlns:p14="http://schemas.microsoft.com/office/powerpoint/2010/main" val="3973774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TotalTime>
  <Words>637</Words>
  <Application>Microsoft Office PowerPoint</Application>
  <PresentationFormat>Panorámica</PresentationFormat>
  <Paragraphs>72</Paragraphs>
  <Slides>46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AR DESTINE</vt:lpstr>
      <vt:lpstr>Arial</vt:lpstr>
      <vt:lpstr>Calibri</vt:lpstr>
      <vt:lpstr>Consolas</vt:lpstr>
      <vt:lpstr>Trebuchet MS</vt:lpstr>
      <vt:lpstr>Tw Cen MT</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web api</vt:lpstr>
      <vt:lpstr>Presentación de PowerPoint</vt:lpstr>
      <vt:lpstr>Presentación de PowerPoint</vt:lpstr>
      <vt:lpstr>Presentación de PowerPoint</vt:lpstr>
      <vt:lpstr>Presentación de PowerPoint</vt:lpstr>
      <vt:lpstr>CONEXIÓN CON LA BASE DE DATOS Y GENERACIÓN DEL CONTEXTO.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BUSINESS LOGIC.</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49</cp:revision>
  <dcterms:created xsi:type="dcterms:W3CDTF">2018-05-26T15:59:19Z</dcterms:created>
  <dcterms:modified xsi:type="dcterms:W3CDTF">2018-07-17T16:52:23Z</dcterms:modified>
</cp:coreProperties>
</file>